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19aba555.jpe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53f37c9d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4c83204.jpe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4be082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a80787e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1866ced2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ca8870e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2c3adfdd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4d3f3cda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2b433d4.jpe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14b6de21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1b15326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0ca1e1a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257e55fc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93f269f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11009577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d54c059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203284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52d47bc3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29f68461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76d11cc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September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(Wydown Skinker)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76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15.26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0.95 (Wydown Skinker)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27.78 (Kings Oak)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5.72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106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(86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150%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(6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885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(856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117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(107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93857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(17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71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(98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(20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(41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200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(209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3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106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21.67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1.29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13.48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5.41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Purse Snatching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(8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(9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2020-10-13T17:51:05Z</dcterms:modified>
  <cp:category/>
</cp:coreProperties>
</file>